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Lst>
  <p:notesMasterIdLst>
    <p:notesMasterId r:id="rId17"/>
  </p:notesMasterIdLst>
  <p:handoutMasterIdLst>
    <p:handoutMasterId r:id="rId18"/>
  </p:handoutMasterIdLst>
  <p:sldIdLst>
    <p:sldId id="270" r:id="rId5"/>
    <p:sldId id="272" r:id="rId6"/>
    <p:sldId id="297" r:id="rId7"/>
    <p:sldId id="302" r:id="rId8"/>
    <p:sldId id="298" r:id="rId9"/>
    <p:sldId id="299" r:id="rId10"/>
    <p:sldId id="300" r:id="rId11"/>
    <p:sldId id="301" r:id="rId12"/>
    <p:sldId id="303" r:id="rId13"/>
    <p:sldId id="304" r:id="rId14"/>
    <p:sldId id="305" r:id="rId15"/>
    <p:sldId id="268"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Ubuntu" panose="020B0504030602030204" pitchFamily="34" charset="0"/>
      <p:regular r:id="rId23"/>
      <p:bold r:id="rId24"/>
      <p:italic r:id="rId25"/>
      <p:boldItalic r:id="rId26"/>
    </p:embeddedFont>
  </p:embeddedFontLst>
  <p:custDataLst>
    <p:tags r:id="rId2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2B0A3D"/>
    <a:srgbClr val="A6A6A6"/>
    <a:srgbClr val="FFDA80"/>
    <a:srgbClr val="57CF80"/>
    <a:srgbClr val="12ABDB"/>
    <a:srgbClr val="E30021"/>
    <a:srgbClr val="007D74"/>
    <a:srgbClr val="590A42"/>
    <a:srgbClr val="BA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29" autoAdjust="0"/>
    <p:restoredTop sz="95789" autoAdjust="0"/>
  </p:normalViewPr>
  <p:slideViewPr>
    <p:cSldViewPr>
      <p:cViewPr varScale="1">
        <p:scale>
          <a:sx n="124" d="100"/>
          <a:sy n="124" d="100"/>
        </p:scale>
        <p:origin x="720" y="168"/>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2" d="100"/>
          <a:sy n="112" d="100"/>
        </p:scale>
        <p:origin x="29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16/10/21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16/10/2021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3b - Full Picture">
    <p:bg>
      <p:bgPr>
        <a:solidFill>
          <a:schemeClr val="accent4"/>
        </a:solidFill>
        <a:effectLst/>
      </p:bgPr>
    </p:bg>
    <p:spTree>
      <p:nvGrpSpPr>
        <p:cNvPr id="1" name=""/>
        <p:cNvGrpSpPr/>
        <p:nvPr/>
      </p:nvGrpSpPr>
      <p:grpSpPr>
        <a:xfrm>
          <a:off x="0" y="0"/>
          <a:ext cx="0" cy="0"/>
          <a:chOff x="0" y="0"/>
          <a:chExt cx="0" cy="0"/>
        </a:xfrm>
      </p:grpSpPr>
      <p:pic>
        <p:nvPicPr>
          <p:cNvPr id="51202" name="Picture 2" descr="FIRST LEGO League | FIRST">
            <a:extLst>
              <a:ext uri="{FF2B5EF4-FFF2-40B4-BE49-F238E27FC236}">
                <a16:creationId xmlns:a16="http://schemas.microsoft.com/office/drawing/2014/main" id="{D2C62EFA-B706-AB4D-9957-EC33BBA2CA0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53943"/>
          </a:xfrm>
          <a:prstGeom prst="rect">
            <a:avLst/>
          </a:prstGeo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00960"/>
            <a:ext cx="11386134" cy="1708160"/>
          </a:xfrm>
          <a:prstGeom prst="rect">
            <a:avLst/>
          </a:prstGeo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noProof="0" dirty="0"/>
              <a:t>Click to edit Master title style</a:t>
            </a:r>
          </a:p>
        </p:txBody>
      </p:sp>
    </p:spTree>
    <p:extLst>
      <p:ext uri="{BB962C8B-B14F-4D97-AF65-F5344CB8AC3E}">
        <p14:creationId xmlns:p14="http://schemas.microsoft.com/office/powerpoint/2010/main" val="319011614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1524000"/>
            <a:ext cx="5600701" cy="4938712"/>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913912"/>
            <a:ext cx="5600701" cy="457688"/>
          </a:xfrm>
          <a:prstGeom prst="rect">
            <a:avLst/>
          </a:prstGeom>
        </p:spPr>
        <p:txBody>
          <a:bodyPr anchor="ctr" anchorCtr="0">
            <a:noAutofit/>
          </a:bodyPr>
          <a:lstStyle>
            <a:lvl1pPr>
              <a:lnSpc>
                <a:spcPct val="100000"/>
              </a:lnSpc>
              <a:defRPr sz="16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noProof="0"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913912"/>
            <a:ext cx="5588001" cy="457688"/>
          </a:xfrm>
          <a:prstGeom prst="rect">
            <a:avLst/>
          </a:prstGeom>
        </p:spPr>
        <p:txBody>
          <a:bodyPr anchor="ctr" anchorCtr="0">
            <a:noAutofit/>
          </a:bodyPr>
          <a:lstStyle>
            <a:lvl1pPr>
              <a:lnSpc>
                <a:spcPct val="100000"/>
              </a:lnSpc>
              <a:defRPr sz="16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noProof="0"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1524000"/>
            <a:ext cx="5594351" cy="4938711"/>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itle 1">
            <a:extLst>
              <a:ext uri="{FF2B5EF4-FFF2-40B4-BE49-F238E27FC236}">
                <a16:creationId xmlns:a16="http://schemas.microsoft.com/office/drawing/2014/main" id="{BA433388-E3BF-3C44-8F03-1812C4D4B4E2}"/>
              </a:ext>
            </a:extLst>
          </p:cNvPr>
          <p:cNvSpPr>
            <a:spLocks noGrp="1"/>
          </p:cNvSpPr>
          <p:nvPr>
            <p:ph type="title"/>
          </p:nvPr>
        </p:nvSpPr>
        <p:spPr>
          <a:xfrm>
            <a:off x="404813" y="235789"/>
            <a:ext cx="10947772" cy="457688"/>
          </a:xfrm>
          <a:prstGeom prst="rect">
            <a:avLst/>
          </a:prstGeom>
        </p:spPr>
        <p:txBody>
          <a:bodyPr/>
          <a:lstStyle>
            <a:lvl1pPr>
              <a:defRPr sz="2400" b="1"/>
            </a:lvl1pPr>
          </a:lstStyle>
          <a:p>
            <a:r>
              <a:rPr lang="en-US"/>
              <a:t>Click to edit Master title style</a:t>
            </a:r>
            <a:endParaRPr lang="de-DE" dirty="0"/>
          </a:p>
        </p:txBody>
      </p:sp>
    </p:spTree>
    <p:extLst>
      <p:ext uri="{BB962C8B-B14F-4D97-AF65-F5344CB8AC3E}">
        <p14:creationId xmlns:p14="http://schemas.microsoft.com/office/powerpoint/2010/main" val="87005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Title &amp; subtitle">
    <p:spTree>
      <p:nvGrpSpPr>
        <p:cNvPr id="1" name=""/>
        <p:cNvGrpSpPr/>
        <p:nvPr/>
      </p:nvGrpSpPr>
      <p:grpSpPr>
        <a:xfrm>
          <a:off x="0" y="0"/>
          <a:ext cx="0" cy="0"/>
          <a:chOff x="0" y="0"/>
          <a:chExt cx="0" cy="0"/>
        </a:xfrm>
      </p:grpSpPr>
      <p:sp>
        <p:nvSpPr>
          <p:cNvPr id="4" name="Espace réservé du texte 4">
            <a:extLst>
              <a:ext uri="{FF2B5EF4-FFF2-40B4-BE49-F238E27FC236}">
                <a16:creationId xmlns:a16="http://schemas.microsoft.com/office/drawing/2014/main" id="{82DC6BD5-E741-E74D-A6B0-0A9B2B675320}"/>
              </a:ext>
            </a:extLst>
          </p:cNvPr>
          <p:cNvSpPr>
            <a:spLocks noGrp="1"/>
          </p:cNvSpPr>
          <p:nvPr>
            <p:ph type="body" sz="quarter" idx="11" hasCustomPrompt="1"/>
          </p:nvPr>
        </p:nvSpPr>
        <p:spPr>
          <a:xfrm>
            <a:off x="404813" y="685800"/>
            <a:ext cx="11379200" cy="381000"/>
          </a:xfrm>
          <a:prstGeom prst="rect">
            <a:avLst/>
          </a:prstGeom>
        </p:spPr>
        <p:txBody>
          <a:bodyPr/>
          <a:lstStyle>
            <a:lvl1pPr>
              <a:defRPr sz="1800">
                <a:solidFill>
                  <a:schemeClr val="accent2"/>
                </a:solidFill>
              </a:defRPr>
            </a:lvl1pPr>
          </a:lstStyle>
          <a:p>
            <a:pPr lvl="0"/>
            <a:r>
              <a:rPr lang="en-US" dirty="0"/>
              <a:t>Click to edit Master subtitle styles</a:t>
            </a:r>
          </a:p>
        </p:txBody>
      </p:sp>
      <p:sp>
        <p:nvSpPr>
          <p:cNvPr id="6" name="Title 1">
            <a:extLst>
              <a:ext uri="{FF2B5EF4-FFF2-40B4-BE49-F238E27FC236}">
                <a16:creationId xmlns:a16="http://schemas.microsoft.com/office/drawing/2014/main" id="{FA774793-A124-414C-A119-D4BE4FE1D963}"/>
              </a:ext>
            </a:extLst>
          </p:cNvPr>
          <p:cNvSpPr>
            <a:spLocks noGrp="1"/>
          </p:cNvSpPr>
          <p:nvPr>
            <p:ph type="title"/>
          </p:nvPr>
        </p:nvSpPr>
        <p:spPr>
          <a:xfrm>
            <a:off x="404813" y="235789"/>
            <a:ext cx="10947772" cy="457688"/>
          </a:xfrm>
          <a:prstGeom prst="rect">
            <a:avLst/>
          </a:prstGeom>
        </p:spPr>
        <p:txBody>
          <a:bodyPr/>
          <a:lstStyle>
            <a:lvl1pPr>
              <a:defRPr sz="2400" b="1"/>
            </a:lvl1pPr>
          </a:lstStyle>
          <a:p>
            <a:r>
              <a:rPr lang="en-US"/>
              <a:t>Click to edit Master title style</a:t>
            </a:r>
            <a:endParaRPr lang="de-DE" dirty="0"/>
          </a:p>
        </p:txBody>
      </p:sp>
    </p:spTree>
    <p:extLst>
      <p:ext uri="{BB962C8B-B14F-4D97-AF65-F5344CB8AC3E}">
        <p14:creationId xmlns:p14="http://schemas.microsoft.com/office/powerpoint/2010/main" val="1042031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4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itle 1">
            <a:extLst>
              <a:ext uri="{FF2B5EF4-FFF2-40B4-BE49-F238E27FC236}">
                <a16:creationId xmlns:a16="http://schemas.microsoft.com/office/drawing/2014/main" id="{549C0316-B223-874B-9F18-C0F90D5D3608}"/>
              </a:ext>
            </a:extLst>
          </p:cNvPr>
          <p:cNvSpPr>
            <a:spLocks noGrp="1"/>
          </p:cNvSpPr>
          <p:nvPr>
            <p:ph type="title"/>
          </p:nvPr>
        </p:nvSpPr>
        <p:spPr>
          <a:xfrm>
            <a:off x="404813" y="235789"/>
            <a:ext cx="10947772" cy="457688"/>
          </a:xfrm>
          <a:prstGeom prst="rect">
            <a:avLst/>
          </a:prstGeom>
        </p:spPr>
        <p:txBody>
          <a:bodyPr/>
          <a:lstStyle>
            <a:lvl1pPr>
              <a:defRPr sz="2400" b="1"/>
            </a:lvl1p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9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436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nal Slide 4">
    <p:bg>
      <p:bgPr>
        <a:solidFill>
          <a:srgbClr val="27293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B621D7-C742-A34D-B003-CE1E8D9F4C0F}"/>
              </a:ext>
            </a:extLst>
          </p:cNvPr>
          <p:cNvSpPr txBox="1"/>
          <p:nvPr userDrawn="1"/>
        </p:nvSpPr>
        <p:spPr>
          <a:xfrm>
            <a:off x="2696029" y="1646237"/>
            <a:ext cx="7315200" cy="1323439"/>
          </a:xfrm>
          <a:prstGeom prst="rect">
            <a:avLst/>
          </a:prstGeom>
          <a:noFill/>
        </p:spPr>
        <p:txBody>
          <a:bodyPr wrap="square" rtlCol="0">
            <a:spAutoFit/>
          </a:bodyPr>
          <a:lstStyle/>
          <a:p>
            <a:r>
              <a:rPr lang="en-GB" sz="8000" b="1" dirty="0">
                <a:solidFill>
                  <a:schemeClr val="bg1"/>
                </a:solidFill>
              </a:rPr>
              <a:t>Thank You</a:t>
            </a:r>
          </a:p>
        </p:txBody>
      </p:sp>
      <p:pic>
        <p:nvPicPr>
          <p:cNvPr id="4" name="Picture 3" descr="A picture containing text, toy, colorful&#10;&#10;Description automatically generated">
            <a:extLst>
              <a:ext uri="{FF2B5EF4-FFF2-40B4-BE49-F238E27FC236}">
                <a16:creationId xmlns:a16="http://schemas.microsoft.com/office/drawing/2014/main" id="{C78E092B-38CA-4F44-9C5D-30229AC23E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63000" y="3505200"/>
            <a:ext cx="3124200" cy="3124200"/>
          </a:xfrm>
          <a:prstGeom prst="rect">
            <a:avLst/>
          </a:prstGeom>
        </p:spPr>
      </p:pic>
    </p:spTree>
    <p:extLst>
      <p:ext uri="{BB962C8B-B14F-4D97-AF65-F5344CB8AC3E}">
        <p14:creationId xmlns:p14="http://schemas.microsoft.com/office/powerpoint/2010/main" val="401760790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Title &amp; Conten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17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0">
            <a:extLst>
              <a:ext uri="{FF2B5EF4-FFF2-40B4-BE49-F238E27FC236}">
                <a16:creationId xmlns:a16="http://schemas.microsoft.com/office/drawing/2014/main" id="{C80AA902-7BFD-3143-80D6-387F711298E9}"/>
              </a:ext>
            </a:extLst>
          </p:cNvPr>
          <p:cNvSpPr>
            <a:spLocks noGrp="1"/>
          </p:cNvSpPr>
          <p:nvPr>
            <p:ph type="title"/>
          </p:nvPr>
        </p:nvSpPr>
        <p:spPr>
          <a:xfrm>
            <a:off x="404813" y="235788"/>
            <a:ext cx="10947772" cy="450012"/>
          </a:xfrm>
          <a:prstGeom prst="rect">
            <a:avLst/>
          </a:prstGeom>
        </p:spPr>
        <p:txBody>
          <a:bodyPr/>
          <a:lstStyle>
            <a:lvl1pPr>
              <a:defRPr sz="2400" b="1">
                <a:solidFill>
                  <a:schemeClr val="bg1"/>
                </a:solidFill>
              </a:defRPr>
            </a:lvl1pPr>
          </a:lstStyle>
          <a:p>
            <a:r>
              <a:rPr lang="en-US" noProof="0"/>
              <a:t>Click to edit Master title style</a:t>
            </a:r>
            <a:endParaRPr lang="en-US" noProof="0" dirty="0"/>
          </a:p>
        </p:txBody>
      </p:sp>
      <p:sp>
        <p:nvSpPr>
          <p:cNvPr id="8" name="Espace réservé du texte 9">
            <a:extLst>
              <a:ext uri="{FF2B5EF4-FFF2-40B4-BE49-F238E27FC236}">
                <a16:creationId xmlns:a16="http://schemas.microsoft.com/office/drawing/2014/main" id="{C5C9E7BA-3088-734B-9A1A-EE072E001156}"/>
              </a:ext>
            </a:extLst>
          </p:cNvPr>
          <p:cNvSpPr>
            <a:spLocks noGrp="1"/>
          </p:cNvSpPr>
          <p:nvPr>
            <p:ph type="body" sz="quarter" idx="10"/>
          </p:nvPr>
        </p:nvSpPr>
        <p:spPr>
          <a:xfrm>
            <a:off x="404813" y="1143000"/>
            <a:ext cx="11406187" cy="53340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65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Title subtitle &amp; conten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31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0">
            <a:extLst>
              <a:ext uri="{FF2B5EF4-FFF2-40B4-BE49-F238E27FC236}">
                <a16:creationId xmlns:a16="http://schemas.microsoft.com/office/drawing/2014/main" id="{8977281E-6BE1-3145-BF41-6273C28B343E}"/>
              </a:ext>
            </a:extLst>
          </p:cNvPr>
          <p:cNvSpPr>
            <a:spLocks noGrp="1"/>
          </p:cNvSpPr>
          <p:nvPr>
            <p:ph type="title"/>
          </p:nvPr>
        </p:nvSpPr>
        <p:spPr>
          <a:xfrm>
            <a:off x="404813" y="235788"/>
            <a:ext cx="10947772" cy="450012"/>
          </a:xfrm>
          <a:prstGeom prst="rect">
            <a:avLst/>
          </a:prstGeom>
        </p:spPr>
        <p:txBody>
          <a:bodyPr/>
          <a:lstStyle>
            <a:lvl1pPr>
              <a:defRPr sz="2400" b="1">
                <a:solidFill>
                  <a:schemeClr val="bg1"/>
                </a:solidFill>
              </a:defRPr>
            </a:lvl1pPr>
          </a:lstStyle>
          <a:p>
            <a:r>
              <a:rPr lang="en-US" noProof="0"/>
              <a:t>Click to edit Master title style</a:t>
            </a:r>
            <a:endParaRPr lang="en-US" noProof="0" dirty="0"/>
          </a:p>
        </p:txBody>
      </p:sp>
      <p:sp>
        <p:nvSpPr>
          <p:cNvPr id="4" name="Espace réservé du texte 9">
            <a:extLst>
              <a:ext uri="{FF2B5EF4-FFF2-40B4-BE49-F238E27FC236}">
                <a16:creationId xmlns:a16="http://schemas.microsoft.com/office/drawing/2014/main" id="{8E243E1D-45EF-DF4E-BA82-1513F29AE6E6}"/>
              </a:ext>
            </a:extLst>
          </p:cNvPr>
          <p:cNvSpPr>
            <a:spLocks noGrp="1"/>
          </p:cNvSpPr>
          <p:nvPr>
            <p:ph type="body" sz="quarter" idx="10"/>
          </p:nvPr>
        </p:nvSpPr>
        <p:spPr>
          <a:xfrm>
            <a:off x="404813" y="1143000"/>
            <a:ext cx="11406187" cy="53340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Espace réservé du texte 4">
            <a:extLst>
              <a:ext uri="{FF2B5EF4-FFF2-40B4-BE49-F238E27FC236}">
                <a16:creationId xmlns:a16="http://schemas.microsoft.com/office/drawing/2014/main" id="{AAD9E46F-D020-074E-AE0F-08BB8E00238C}"/>
              </a:ext>
            </a:extLst>
          </p:cNvPr>
          <p:cNvSpPr>
            <a:spLocks noGrp="1"/>
          </p:cNvSpPr>
          <p:nvPr>
            <p:ph type="body" sz="quarter" idx="11" hasCustomPrompt="1"/>
          </p:nvPr>
        </p:nvSpPr>
        <p:spPr>
          <a:xfrm>
            <a:off x="404813" y="685800"/>
            <a:ext cx="11379200" cy="381000"/>
          </a:xfrm>
          <a:prstGeom prst="rect">
            <a:avLst/>
          </a:prstGeom>
        </p:spPr>
        <p:txBody>
          <a:bodyPr/>
          <a:lstStyle>
            <a:lvl1pPr>
              <a:defRPr sz="1800">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310257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Content two column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7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0">
            <a:extLst>
              <a:ext uri="{FF2B5EF4-FFF2-40B4-BE49-F238E27FC236}">
                <a16:creationId xmlns:a16="http://schemas.microsoft.com/office/drawing/2014/main" id="{97C64885-5965-974B-9A4C-ED47327E8414}"/>
              </a:ext>
            </a:extLst>
          </p:cNvPr>
          <p:cNvSpPr>
            <a:spLocks noGrp="1"/>
          </p:cNvSpPr>
          <p:nvPr>
            <p:ph type="title"/>
          </p:nvPr>
        </p:nvSpPr>
        <p:spPr>
          <a:xfrm>
            <a:off x="404813" y="235788"/>
            <a:ext cx="10947772" cy="450012"/>
          </a:xfrm>
          <a:prstGeom prst="rect">
            <a:avLst/>
          </a:prstGeom>
        </p:spPr>
        <p:txBody>
          <a:bodyPr/>
          <a:lstStyle>
            <a:lvl1pPr>
              <a:defRPr sz="2400" b="1">
                <a:solidFill>
                  <a:schemeClr val="bg1"/>
                </a:solidFill>
              </a:defRPr>
            </a:lvl1pPr>
          </a:lstStyle>
          <a:p>
            <a:r>
              <a:rPr lang="en-US" noProof="0"/>
              <a:t>Click to edit Master title style</a:t>
            </a:r>
            <a:endParaRPr lang="en-US" noProof="0" dirty="0"/>
          </a:p>
        </p:txBody>
      </p:sp>
      <p:sp>
        <p:nvSpPr>
          <p:cNvPr id="4" name="Espace réservé du texte 9">
            <a:extLst>
              <a:ext uri="{FF2B5EF4-FFF2-40B4-BE49-F238E27FC236}">
                <a16:creationId xmlns:a16="http://schemas.microsoft.com/office/drawing/2014/main" id="{7027D31C-0730-6E42-B58B-AEABCC26FE39}"/>
              </a:ext>
            </a:extLst>
          </p:cNvPr>
          <p:cNvSpPr>
            <a:spLocks noGrp="1"/>
          </p:cNvSpPr>
          <p:nvPr>
            <p:ph type="body" sz="quarter" idx="10"/>
          </p:nvPr>
        </p:nvSpPr>
        <p:spPr>
          <a:xfrm>
            <a:off x="404814" y="1524000"/>
            <a:ext cx="5600700" cy="49530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7">
            <a:extLst>
              <a:ext uri="{FF2B5EF4-FFF2-40B4-BE49-F238E27FC236}">
                <a16:creationId xmlns:a16="http://schemas.microsoft.com/office/drawing/2014/main" id="{0D59AAAB-FC66-6C45-8DE0-2B3C2A026D5F}"/>
              </a:ext>
            </a:extLst>
          </p:cNvPr>
          <p:cNvSpPr>
            <a:spLocks noGrp="1"/>
          </p:cNvSpPr>
          <p:nvPr>
            <p:ph type="body" sz="quarter" idx="12" hasCustomPrompt="1"/>
          </p:nvPr>
        </p:nvSpPr>
        <p:spPr>
          <a:xfrm>
            <a:off x="404812" y="913912"/>
            <a:ext cx="5600701" cy="457688"/>
          </a:xfrm>
          <a:prstGeom prst="rect">
            <a:avLst/>
          </a:prstGeom>
        </p:spPr>
        <p:txBody>
          <a:bodyPr anchor="ctr" anchorCtr="0">
            <a:noAutofit/>
          </a:bodyPr>
          <a:lstStyle>
            <a:lvl1pPr>
              <a:lnSpc>
                <a:spcPct val="100000"/>
              </a:lnSpc>
              <a:defRPr sz="16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noProof="0" dirty="0"/>
              <a:t>CLICK TO INSERT TITLE</a:t>
            </a:r>
          </a:p>
        </p:txBody>
      </p:sp>
      <p:sp>
        <p:nvSpPr>
          <p:cNvPr id="7" name="Text Placeholder 7">
            <a:extLst>
              <a:ext uri="{FF2B5EF4-FFF2-40B4-BE49-F238E27FC236}">
                <a16:creationId xmlns:a16="http://schemas.microsoft.com/office/drawing/2014/main" id="{4871680F-6365-C641-BBC7-EB8AAA073C66}"/>
              </a:ext>
            </a:extLst>
          </p:cNvPr>
          <p:cNvSpPr>
            <a:spLocks noGrp="1"/>
          </p:cNvSpPr>
          <p:nvPr>
            <p:ph type="body" sz="quarter" idx="13" hasCustomPrompt="1"/>
          </p:nvPr>
        </p:nvSpPr>
        <p:spPr>
          <a:xfrm>
            <a:off x="6196013" y="913912"/>
            <a:ext cx="5588001" cy="457688"/>
          </a:xfrm>
          <a:prstGeom prst="rect">
            <a:avLst/>
          </a:prstGeom>
        </p:spPr>
        <p:txBody>
          <a:bodyPr anchor="ctr" anchorCtr="0">
            <a:noAutofit/>
          </a:bodyPr>
          <a:lstStyle>
            <a:lvl1pPr>
              <a:lnSpc>
                <a:spcPct val="100000"/>
              </a:lnSpc>
              <a:defRPr sz="16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noProof="0" dirty="0"/>
              <a:t>CLICK TO INSERT TITLE</a:t>
            </a:r>
          </a:p>
        </p:txBody>
      </p:sp>
      <p:sp>
        <p:nvSpPr>
          <p:cNvPr id="8" name="Espace réservé du texte 9">
            <a:extLst>
              <a:ext uri="{FF2B5EF4-FFF2-40B4-BE49-F238E27FC236}">
                <a16:creationId xmlns:a16="http://schemas.microsoft.com/office/drawing/2014/main" id="{F5539304-4FA7-884D-B810-C39F709CFA6B}"/>
              </a:ext>
            </a:extLst>
          </p:cNvPr>
          <p:cNvSpPr>
            <a:spLocks noGrp="1"/>
          </p:cNvSpPr>
          <p:nvPr>
            <p:ph type="body" sz="quarter" idx="14"/>
          </p:nvPr>
        </p:nvSpPr>
        <p:spPr>
          <a:xfrm>
            <a:off x="6196013" y="1524000"/>
            <a:ext cx="5600700" cy="49530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464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Title &amp; subtitle">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846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0">
            <a:extLst>
              <a:ext uri="{FF2B5EF4-FFF2-40B4-BE49-F238E27FC236}">
                <a16:creationId xmlns:a16="http://schemas.microsoft.com/office/drawing/2014/main" id="{B95D8225-9B48-C64E-9AA8-EF6624222789}"/>
              </a:ext>
            </a:extLst>
          </p:cNvPr>
          <p:cNvSpPr>
            <a:spLocks noGrp="1"/>
          </p:cNvSpPr>
          <p:nvPr>
            <p:ph type="title"/>
          </p:nvPr>
        </p:nvSpPr>
        <p:spPr>
          <a:xfrm>
            <a:off x="404813" y="235788"/>
            <a:ext cx="10947772" cy="450012"/>
          </a:xfrm>
          <a:prstGeom prst="rect">
            <a:avLst/>
          </a:prstGeom>
        </p:spPr>
        <p:txBody>
          <a:bodyPr/>
          <a:lstStyle>
            <a:lvl1pPr>
              <a:defRPr sz="2400" b="1">
                <a:solidFill>
                  <a:schemeClr val="bg1"/>
                </a:solidFill>
              </a:defRPr>
            </a:lvl1pPr>
          </a:lstStyle>
          <a:p>
            <a:r>
              <a:rPr lang="en-US" noProof="0"/>
              <a:t>Click to edit Master title style</a:t>
            </a:r>
            <a:endParaRPr lang="en-US" noProof="0" dirty="0"/>
          </a:p>
        </p:txBody>
      </p:sp>
      <p:sp>
        <p:nvSpPr>
          <p:cNvPr id="4" name="Espace réservé du texte 4">
            <a:extLst>
              <a:ext uri="{FF2B5EF4-FFF2-40B4-BE49-F238E27FC236}">
                <a16:creationId xmlns:a16="http://schemas.microsoft.com/office/drawing/2014/main" id="{04BF924D-1D21-5347-8AC3-765268812FBF}"/>
              </a:ext>
            </a:extLst>
          </p:cNvPr>
          <p:cNvSpPr>
            <a:spLocks noGrp="1"/>
          </p:cNvSpPr>
          <p:nvPr>
            <p:ph type="body" sz="quarter" idx="11" hasCustomPrompt="1"/>
          </p:nvPr>
        </p:nvSpPr>
        <p:spPr>
          <a:xfrm>
            <a:off x="404813" y="685800"/>
            <a:ext cx="11379200" cy="381000"/>
          </a:xfrm>
          <a:prstGeom prst="rect">
            <a:avLst/>
          </a:prstGeom>
        </p:spPr>
        <p:txBody>
          <a:bodyPr/>
          <a:lstStyle>
            <a:lvl1pPr>
              <a:defRPr sz="1800">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329125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641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10">
            <a:extLst>
              <a:ext uri="{FF2B5EF4-FFF2-40B4-BE49-F238E27FC236}">
                <a16:creationId xmlns:a16="http://schemas.microsoft.com/office/drawing/2014/main" id="{9047B71C-D8DD-B745-B9C1-ADF24DD90D30}"/>
              </a:ext>
            </a:extLst>
          </p:cNvPr>
          <p:cNvSpPr>
            <a:spLocks noGrp="1"/>
          </p:cNvSpPr>
          <p:nvPr>
            <p:ph type="title"/>
          </p:nvPr>
        </p:nvSpPr>
        <p:spPr>
          <a:xfrm>
            <a:off x="404813" y="235788"/>
            <a:ext cx="10947772" cy="450012"/>
          </a:xfrm>
          <a:prstGeom prst="rect">
            <a:avLst/>
          </a:prstGeom>
        </p:spPr>
        <p:txBody>
          <a:bodyPr/>
          <a:lstStyle>
            <a:lvl1pPr>
              <a:defRPr sz="2400" b="1">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003742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Blank a">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36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3142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Title &amp;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a:xfrm>
            <a:off x="404813" y="235788"/>
            <a:ext cx="10947772" cy="450012"/>
          </a:xfrm>
          <a:prstGeom prst="rect">
            <a:avLst/>
          </a:prstGeom>
        </p:spPr>
        <p:txBody>
          <a:bodyPr/>
          <a:lstStyle>
            <a:lvl1pPr>
              <a:defRPr sz="2400" b="1"/>
            </a:lvl1pPr>
          </a:lstStyle>
          <a:p>
            <a:r>
              <a:rPr lang="en-US" noProof="0"/>
              <a:t>Click to edit Master title style</a:t>
            </a:r>
            <a:endParaRPr lang="en-US" noProof="0" dirty="0"/>
          </a:p>
        </p:txBody>
      </p:sp>
      <p:sp>
        <p:nvSpPr>
          <p:cNvPr id="5" name="Text Placeholder 3">
            <a:extLst>
              <a:ext uri="{FF2B5EF4-FFF2-40B4-BE49-F238E27FC236}">
                <a16:creationId xmlns:a16="http://schemas.microsoft.com/office/drawing/2014/main" id="{E9771042-6E3A-6448-B98E-539A9C7802A4}"/>
              </a:ext>
            </a:extLst>
          </p:cNvPr>
          <p:cNvSpPr>
            <a:spLocks noGrp="1"/>
          </p:cNvSpPr>
          <p:nvPr>
            <p:ph type="body" sz="quarter" idx="10"/>
          </p:nvPr>
        </p:nvSpPr>
        <p:spPr>
          <a:xfrm>
            <a:off x="404812" y="1143488"/>
            <a:ext cx="11379201" cy="5326325"/>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5508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Title subtitle &amp; content">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685800"/>
            <a:ext cx="11379200" cy="381000"/>
          </a:xfrm>
          <a:prstGeom prst="rect">
            <a:avLst/>
          </a:prstGeom>
        </p:spPr>
        <p:txBody>
          <a:bodyPr/>
          <a:lstStyle>
            <a:lvl1pPr>
              <a:defRPr sz="1800">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a:xfrm>
            <a:off x="404813" y="235789"/>
            <a:ext cx="10947772" cy="457688"/>
          </a:xfrm>
          <a:prstGeom prst="rect">
            <a:avLst/>
          </a:prstGeom>
        </p:spPr>
        <p:txBody>
          <a:bodyPr/>
          <a:lstStyle>
            <a:lvl1pPr>
              <a:defRPr sz="2400" b="1"/>
            </a:lvl1pPr>
          </a:lstStyle>
          <a:p>
            <a:r>
              <a:rPr lang="en-US"/>
              <a:t>Click to edit Master title style</a:t>
            </a:r>
            <a:endParaRPr lang="de-DE" dirty="0"/>
          </a:p>
        </p:txBody>
      </p:sp>
      <p:sp>
        <p:nvSpPr>
          <p:cNvPr id="6" name="Text Placeholder 3">
            <a:extLst>
              <a:ext uri="{FF2B5EF4-FFF2-40B4-BE49-F238E27FC236}">
                <a16:creationId xmlns:a16="http://schemas.microsoft.com/office/drawing/2014/main" id="{488B76D1-BED1-C440-B500-A1083612210F}"/>
              </a:ext>
            </a:extLst>
          </p:cNvPr>
          <p:cNvSpPr>
            <a:spLocks noGrp="1"/>
          </p:cNvSpPr>
          <p:nvPr>
            <p:ph type="body" sz="quarter" idx="10"/>
          </p:nvPr>
        </p:nvSpPr>
        <p:spPr>
          <a:xfrm>
            <a:off x="404812" y="1143488"/>
            <a:ext cx="11379201" cy="5326325"/>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4358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7"/>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32" name="think-cell Slide" r:id="rId18" imgW="270" imgH="270" progId="TCLayout.ActiveDocument.1">
                  <p:embed/>
                </p:oleObj>
              </mc:Choice>
              <mc:Fallback>
                <p:oleObj name="think-cell Slide" r:id="rId18" imgW="270" imgH="270" progId="TCLayout.ActiveDocument.1">
                  <p:embed/>
                  <p:pic>
                    <p:nvPicPr>
                      <p:cNvPr id="21" name="Object 20" hidden="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noProof="0" dirty="0">
                <a:solidFill>
                  <a:srgbClr val="A6A6A6"/>
                </a:solidFill>
                <a:latin typeface="Ubuntu" panose="020B0504030602030204" pitchFamily="34" charset="0"/>
                <a:cs typeface="Arial" panose="020B0604020202020204" pitchFamily="34" charset="0"/>
              </a:rPr>
              <a:t>First Lego League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noProof="0" dirty="0">
                <a:solidFill>
                  <a:srgbClr val="A6A6A6"/>
                </a:solidFill>
                <a:latin typeface="Ubuntu" panose="020B0504030602030204" pitchFamily="34" charset="0"/>
                <a:cs typeface="Arial" panose="020B0604020202020204" pitchFamily="34" charset="0"/>
              </a:rPr>
              <a:t>Getting Started</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69" r:id="rId1"/>
    <p:sldLayoutId id="2147483945" r:id="rId2"/>
    <p:sldLayoutId id="2147483964" r:id="rId3"/>
    <p:sldLayoutId id="2147483963" r:id="rId4"/>
    <p:sldLayoutId id="2147483967" r:id="rId5"/>
    <p:sldLayoutId id="2147483966" r:id="rId6"/>
    <p:sldLayoutId id="2147483965" r:id="rId7"/>
    <p:sldLayoutId id="2147483900" r:id="rId8"/>
    <p:sldLayoutId id="2147483901" r:id="rId9"/>
    <p:sldLayoutId id="2147483902" r:id="rId10"/>
    <p:sldLayoutId id="2147483960" r:id="rId11"/>
    <p:sldLayoutId id="2147483905" r:id="rId12"/>
    <p:sldLayoutId id="2147483962" r:id="rId13"/>
    <p:sldLayoutId id="2147483975" r:id="rId14"/>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D3C452-50D3-B84B-81A6-5B76460EC473}"/>
              </a:ext>
            </a:extLst>
          </p:cNvPr>
          <p:cNvSpPr/>
          <p:nvPr/>
        </p:nvSpPr>
        <p:spPr>
          <a:xfrm>
            <a:off x="228600" y="304800"/>
            <a:ext cx="11595056" cy="1905000"/>
          </a:xfrm>
          <a:prstGeom prst="rect">
            <a:avLst/>
          </a:prstGeom>
          <a:solidFill>
            <a:schemeClr val="tx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2" name="Subtitle 1">
            <a:extLst>
              <a:ext uri="{FF2B5EF4-FFF2-40B4-BE49-F238E27FC236}">
                <a16:creationId xmlns:a16="http://schemas.microsoft.com/office/drawing/2014/main" id="{C03D62A1-C89C-0A48-8B72-30FD0BF2FD0F}"/>
              </a:ext>
            </a:extLst>
          </p:cNvPr>
          <p:cNvSpPr>
            <a:spLocks noGrp="1"/>
          </p:cNvSpPr>
          <p:nvPr>
            <p:ph type="subTitle" idx="1"/>
          </p:nvPr>
        </p:nvSpPr>
        <p:spPr>
          <a:xfrm>
            <a:off x="368344" y="1306017"/>
            <a:ext cx="11386134" cy="661720"/>
          </a:xfrm>
        </p:spPr>
        <p:txBody>
          <a:bodyPr/>
          <a:lstStyle/>
          <a:p>
            <a:r>
              <a:rPr lang="en-US" sz="4000" b="1" dirty="0">
                <a:ln>
                  <a:solidFill>
                    <a:schemeClr val="accent3">
                      <a:lumMod val="75000"/>
                      <a:lumOff val="25000"/>
                    </a:schemeClr>
                  </a:solidFill>
                </a:ln>
                <a:solidFill>
                  <a:schemeClr val="bg1">
                    <a:lumMod val="85000"/>
                  </a:schemeClr>
                </a:solidFill>
              </a:rPr>
              <a:t>Introduction to Hardware and Software</a:t>
            </a:r>
          </a:p>
        </p:txBody>
      </p:sp>
      <p:sp>
        <p:nvSpPr>
          <p:cNvPr id="3" name="Title 2">
            <a:extLst>
              <a:ext uri="{FF2B5EF4-FFF2-40B4-BE49-F238E27FC236}">
                <a16:creationId xmlns:a16="http://schemas.microsoft.com/office/drawing/2014/main" id="{A6CA5C54-E99B-4F4D-93D4-89083EC8D863}"/>
              </a:ext>
            </a:extLst>
          </p:cNvPr>
          <p:cNvSpPr>
            <a:spLocks noGrp="1"/>
          </p:cNvSpPr>
          <p:nvPr>
            <p:ph type="ctrTitle"/>
          </p:nvPr>
        </p:nvSpPr>
        <p:spPr>
          <a:xfrm>
            <a:off x="298472" y="428854"/>
            <a:ext cx="11386134" cy="877163"/>
          </a:xfrm>
        </p:spPr>
        <p:txBody>
          <a:bodyPr/>
          <a:lstStyle/>
          <a:p>
            <a:r>
              <a:rPr lang="en-US" dirty="0">
                <a:ln>
                  <a:solidFill>
                    <a:schemeClr val="bg1"/>
                  </a:solidFill>
                </a:ln>
                <a:solidFill>
                  <a:schemeClr val="accent3">
                    <a:lumMod val="90000"/>
                    <a:lumOff val="10000"/>
                  </a:schemeClr>
                </a:solidFill>
              </a:rPr>
              <a:t>First LEGO League</a:t>
            </a:r>
          </a:p>
        </p:txBody>
      </p:sp>
    </p:spTree>
    <p:extLst>
      <p:ext uri="{BB962C8B-B14F-4D97-AF65-F5344CB8AC3E}">
        <p14:creationId xmlns:p14="http://schemas.microsoft.com/office/powerpoint/2010/main" val="3223107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Personalize your Hub</a:t>
            </a:r>
          </a:p>
        </p:txBody>
      </p:sp>
      <p:pic>
        <p:nvPicPr>
          <p:cNvPr id="30722" name="Picture 2">
            <a:extLst>
              <a:ext uri="{FF2B5EF4-FFF2-40B4-BE49-F238E27FC236}">
                <a16:creationId xmlns:a16="http://schemas.microsoft.com/office/drawing/2014/main" id="{9746AC8A-DBCA-3240-9AAF-B8AA1A83D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587" y="1219200"/>
            <a:ext cx="7108825" cy="461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8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The Spike App</a:t>
            </a:r>
          </a:p>
        </p:txBody>
      </p:sp>
      <p:pic>
        <p:nvPicPr>
          <p:cNvPr id="3" name="Picture 2">
            <a:extLst>
              <a:ext uri="{FF2B5EF4-FFF2-40B4-BE49-F238E27FC236}">
                <a16:creationId xmlns:a16="http://schemas.microsoft.com/office/drawing/2014/main" id="{F52B4C69-FDFD-764F-9197-F0D92FF210C7}"/>
              </a:ext>
            </a:extLst>
          </p:cNvPr>
          <p:cNvPicPr>
            <a:picLocks noChangeAspect="1"/>
          </p:cNvPicPr>
          <p:nvPr/>
        </p:nvPicPr>
        <p:blipFill>
          <a:blip r:embed="rId2"/>
          <a:stretch>
            <a:fillRect/>
          </a:stretch>
        </p:blipFill>
        <p:spPr>
          <a:xfrm>
            <a:off x="1752600" y="838012"/>
            <a:ext cx="7746665" cy="5563155"/>
          </a:xfrm>
          <a:prstGeom prst="rect">
            <a:avLst/>
          </a:prstGeom>
        </p:spPr>
      </p:pic>
    </p:spTree>
    <p:extLst>
      <p:ext uri="{BB962C8B-B14F-4D97-AF65-F5344CB8AC3E}">
        <p14:creationId xmlns:p14="http://schemas.microsoft.com/office/powerpoint/2010/main" val="261382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36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A8D1-FA78-5743-8B88-076504B555CB}"/>
              </a:ext>
            </a:extLst>
          </p:cNvPr>
          <p:cNvSpPr>
            <a:spLocks noGrp="1"/>
          </p:cNvSpPr>
          <p:nvPr>
            <p:ph type="title"/>
          </p:nvPr>
        </p:nvSpPr>
        <p:spPr/>
        <p:txBody>
          <a:bodyPr/>
          <a:lstStyle/>
          <a:p>
            <a:r>
              <a:rPr lang="en-US" dirty="0"/>
              <a:t>First LEGO League</a:t>
            </a:r>
          </a:p>
        </p:txBody>
      </p:sp>
      <p:sp>
        <p:nvSpPr>
          <p:cNvPr id="3" name="Text Placeholder 2">
            <a:extLst>
              <a:ext uri="{FF2B5EF4-FFF2-40B4-BE49-F238E27FC236}">
                <a16:creationId xmlns:a16="http://schemas.microsoft.com/office/drawing/2014/main" id="{C4588669-0E29-7341-8E1C-8A8163E49BBC}"/>
              </a:ext>
            </a:extLst>
          </p:cNvPr>
          <p:cNvSpPr>
            <a:spLocks noGrp="1"/>
          </p:cNvSpPr>
          <p:nvPr>
            <p:ph type="body" sz="quarter" idx="10"/>
          </p:nvPr>
        </p:nvSpPr>
        <p:spPr>
          <a:xfrm>
            <a:off x="266273" y="2190477"/>
            <a:ext cx="11544727" cy="4289491"/>
          </a:xfrm>
        </p:spPr>
        <p:txBody>
          <a:bodyPr/>
          <a:lstStyle/>
          <a:p>
            <a:r>
              <a:rPr lang="en-US" dirty="0"/>
              <a:t>Each year in August FIRST LEGO League Challenge teams are introduced to a scientific and real-world challenge for teams to focus and research on.</a:t>
            </a:r>
          </a:p>
          <a:p>
            <a:endParaRPr lang="en-US" dirty="0"/>
          </a:p>
          <a:p>
            <a:r>
              <a:rPr lang="en-US" dirty="0"/>
              <a:t>The robotics part of the competition involves designing and programming LEGO Mindstorms robots to complete tasks. </a:t>
            </a:r>
          </a:p>
          <a:p>
            <a:endParaRPr lang="en-US" dirty="0"/>
          </a:p>
          <a:p>
            <a:r>
              <a:rPr lang="en-US" dirty="0"/>
              <a:t>The students work out a solution to a problem related to the theme and then meet for regional, national and international tournaments to compete, share their knowledge, compare ideas, and display their robots.</a:t>
            </a:r>
          </a:p>
          <a:p>
            <a:endParaRPr lang="en-US" dirty="0"/>
          </a:p>
          <a:p>
            <a:r>
              <a:rPr lang="en-US" dirty="0"/>
              <a:t>The FIRST LEGO League Challenge is a partnership between FIRST and the LEGO Group. </a:t>
            </a:r>
          </a:p>
        </p:txBody>
      </p:sp>
      <p:pic>
        <p:nvPicPr>
          <p:cNvPr id="52226" name="Picture 2">
            <a:extLst>
              <a:ext uri="{FF2B5EF4-FFF2-40B4-BE49-F238E27FC236}">
                <a16:creationId xmlns:a16="http://schemas.microsoft.com/office/drawing/2014/main" id="{3D8DE916-5078-9B44-B77E-D6EEEF895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103" y="-304800"/>
            <a:ext cx="5080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9691F07-3606-FA43-8A46-4EA5CD1EC5EF}"/>
              </a:ext>
            </a:extLst>
          </p:cNvPr>
          <p:cNvSpPr txBox="1">
            <a:spLocks/>
          </p:cNvSpPr>
          <p:nvPr/>
        </p:nvSpPr>
        <p:spPr>
          <a:xfrm>
            <a:off x="267129" y="1028700"/>
            <a:ext cx="6514672" cy="818877"/>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The FIRST LEGO League Challenge (formerly known as FIRST LEGO League) is an international competition organized by FIRST for elementary and middle school students</a:t>
            </a:r>
          </a:p>
        </p:txBody>
      </p:sp>
    </p:spTree>
    <p:extLst>
      <p:ext uri="{BB962C8B-B14F-4D97-AF65-F5344CB8AC3E}">
        <p14:creationId xmlns:p14="http://schemas.microsoft.com/office/powerpoint/2010/main" val="380588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SPIKE Prime set</a:t>
            </a:r>
          </a:p>
        </p:txBody>
      </p:sp>
      <p:pic>
        <p:nvPicPr>
          <p:cNvPr id="23554" name="Picture 2">
            <a:extLst>
              <a:ext uri="{FF2B5EF4-FFF2-40B4-BE49-F238E27FC236}">
                <a16:creationId xmlns:a16="http://schemas.microsoft.com/office/drawing/2014/main" id="{95DB3917-3E03-1B4B-A706-4AE17CF75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6299058" cy="4423266"/>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EGO® Education SPIKE™ Prime Expansion Set">
            <a:extLst>
              <a:ext uri="{FF2B5EF4-FFF2-40B4-BE49-F238E27FC236}">
                <a16:creationId xmlns:a16="http://schemas.microsoft.com/office/drawing/2014/main" id="{C90D2203-32AA-324D-83E7-4E0826706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057400"/>
            <a:ext cx="4878387" cy="3657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D2329C4-D23C-A445-9B6F-F3F64577EF57}"/>
              </a:ext>
            </a:extLst>
          </p:cNvPr>
          <p:cNvSpPr/>
          <p:nvPr/>
        </p:nvSpPr>
        <p:spPr>
          <a:xfrm>
            <a:off x="1447800" y="5337666"/>
            <a:ext cx="3276600" cy="369332"/>
          </a:xfrm>
          <a:prstGeom prst="rect">
            <a:avLst/>
          </a:prstGeom>
        </p:spPr>
        <p:txBody>
          <a:bodyPr wrap="square">
            <a:spAutoFit/>
          </a:bodyPr>
          <a:lstStyle/>
          <a:p>
            <a:r>
              <a:rPr lang="en-US" b="1" dirty="0">
                <a:solidFill>
                  <a:srgbClr val="000000"/>
                </a:solidFill>
              </a:rPr>
              <a:t>LEGO Education SPIKE Prime Set</a:t>
            </a:r>
          </a:p>
        </p:txBody>
      </p:sp>
      <p:sp>
        <p:nvSpPr>
          <p:cNvPr id="6" name="Rectangle 5">
            <a:extLst>
              <a:ext uri="{FF2B5EF4-FFF2-40B4-BE49-F238E27FC236}">
                <a16:creationId xmlns:a16="http://schemas.microsoft.com/office/drawing/2014/main" id="{C98F2365-2C57-B542-AFE9-2E802A99ED0B}"/>
              </a:ext>
            </a:extLst>
          </p:cNvPr>
          <p:cNvSpPr/>
          <p:nvPr/>
        </p:nvSpPr>
        <p:spPr>
          <a:xfrm>
            <a:off x="8075985" y="5722941"/>
            <a:ext cx="3276600" cy="646331"/>
          </a:xfrm>
          <a:prstGeom prst="rect">
            <a:avLst/>
          </a:prstGeom>
        </p:spPr>
        <p:txBody>
          <a:bodyPr wrap="square">
            <a:spAutoFit/>
          </a:bodyPr>
          <a:lstStyle/>
          <a:p>
            <a:r>
              <a:rPr lang="en-US" b="1" dirty="0">
                <a:solidFill>
                  <a:srgbClr val="000000"/>
                </a:solidFill>
              </a:rPr>
              <a:t>LEGO Education SPIKE Prime Expansion Set</a:t>
            </a:r>
          </a:p>
        </p:txBody>
      </p:sp>
    </p:spTree>
    <p:extLst>
      <p:ext uri="{BB962C8B-B14F-4D97-AF65-F5344CB8AC3E}">
        <p14:creationId xmlns:p14="http://schemas.microsoft.com/office/powerpoint/2010/main" val="226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LEGO Technic Large Hub</a:t>
            </a:r>
          </a:p>
        </p:txBody>
      </p:sp>
      <p:pic>
        <p:nvPicPr>
          <p:cNvPr id="24578" name="Picture 2" descr="45601_Prod_02">
            <a:extLst>
              <a:ext uri="{FF2B5EF4-FFF2-40B4-BE49-F238E27FC236}">
                <a16:creationId xmlns:a16="http://schemas.microsoft.com/office/drawing/2014/main" id="{34538E79-245B-4445-9F04-19D14C228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0"/>
            <a:ext cx="3394075" cy="500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62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Angular Motors</a:t>
            </a:r>
          </a:p>
        </p:txBody>
      </p:sp>
      <p:pic>
        <p:nvPicPr>
          <p:cNvPr id="25602" name="Picture 2" descr="45602_Prod_01">
            <a:extLst>
              <a:ext uri="{FF2B5EF4-FFF2-40B4-BE49-F238E27FC236}">
                <a16:creationId xmlns:a16="http://schemas.microsoft.com/office/drawing/2014/main" id="{402C12DF-787D-F34D-A05A-342113AD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85900"/>
            <a:ext cx="3968062"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45603_Prod_01">
            <a:extLst>
              <a:ext uri="{FF2B5EF4-FFF2-40B4-BE49-F238E27FC236}">
                <a16:creationId xmlns:a16="http://schemas.microsoft.com/office/drawing/2014/main" id="{A05F84FE-5F76-534E-90C8-72AD07DD3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438732"/>
            <a:ext cx="3565525" cy="3933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7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Sensors</a:t>
            </a:r>
          </a:p>
        </p:txBody>
      </p:sp>
      <p:pic>
        <p:nvPicPr>
          <p:cNvPr id="27650" name="Picture 2" descr="45604_Prod_01">
            <a:extLst>
              <a:ext uri="{FF2B5EF4-FFF2-40B4-BE49-F238E27FC236}">
                <a16:creationId xmlns:a16="http://schemas.microsoft.com/office/drawing/2014/main" id="{10F1674C-C0F1-F244-A26B-7FA31CB7A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936661"/>
            <a:ext cx="3129845"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61F40C-512D-D94F-87F9-6231DCA98129}"/>
              </a:ext>
            </a:extLst>
          </p:cNvPr>
          <p:cNvSpPr/>
          <p:nvPr/>
        </p:nvSpPr>
        <p:spPr>
          <a:xfrm>
            <a:off x="100013" y="3527461"/>
            <a:ext cx="3276600" cy="369332"/>
          </a:xfrm>
          <a:prstGeom prst="rect">
            <a:avLst/>
          </a:prstGeom>
        </p:spPr>
        <p:txBody>
          <a:bodyPr wrap="square">
            <a:spAutoFit/>
          </a:bodyPr>
          <a:lstStyle/>
          <a:p>
            <a:pPr algn="ctr"/>
            <a:r>
              <a:rPr lang="en-US" b="1" dirty="0">
                <a:solidFill>
                  <a:srgbClr val="000000"/>
                </a:solidFill>
              </a:rPr>
              <a:t>Distance Sensor</a:t>
            </a:r>
          </a:p>
        </p:txBody>
      </p:sp>
      <p:pic>
        <p:nvPicPr>
          <p:cNvPr id="27652" name="Picture 4" descr="45605_Prod_01">
            <a:extLst>
              <a:ext uri="{FF2B5EF4-FFF2-40B4-BE49-F238E27FC236}">
                <a16:creationId xmlns:a16="http://schemas.microsoft.com/office/drawing/2014/main" id="{4562C486-A9A4-FE4E-90DC-7AF3EDAE3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5818" y="3375061"/>
            <a:ext cx="3383756" cy="2209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69FECC6-380D-834C-A8EA-514605527C20}"/>
              </a:ext>
            </a:extLst>
          </p:cNvPr>
          <p:cNvSpPr/>
          <p:nvPr/>
        </p:nvSpPr>
        <p:spPr>
          <a:xfrm>
            <a:off x="3687218" y="5851561"/>
            <a:ext cx="3276600" cy="369332"/>
          </a:xfrm>
          <a:prstGeom prst="rect">
            <a:avLst/>
          </a:prstGeom>
        </p:spPr>
        <p:txBody>
          <a:bodyPr wrap="square">
            <a:spAutoFit/>
          </a:bodyPr>
          <a:lstStyle/>
          <a:p>
            <a:pPr algn="ctr"/>
            <a:r>
              <a:rPr lang="en-US" b="1" dirty="0">
                <a:solidFill>
                  <a:srgbClr val="000000"/>
                </a:solidFill>
              </a:rPr>
              <a:t>Color Sensor</a:t>
            </a:r>
          </a:p>
        </p:txBody>
      </p:sp>
      <p:pic>
        <p:nvPicPr>
          <p:cNvPr id="27654" name="Picture 6" descr="45606_Prod_01">
            <a:extLst>
              <a:ext uri="{FF2B5EF4-FFF2-40B4-BE49-F238E27FC236}">
                <a16:creationId xmlns:a16="http://schemas.microsoft.com/office/drawing/2014/main" id="{29FD2889-6457-5B47-A599-99FBA0B83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095642"/>
            <a:ext cx="4420553"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83B42EF-217C-F74C-BE05-6221771650DD}"/>
              </a:ext>
            </a:extLst>
          </p:cNvPr>
          <p:cNvSpPr/>
          <p:nvPr/>
        </p:nvSpPr>
        <p:spPr>
          <a:xfrm>
            <a:off x="8088140" y="3719275"/>
            <a:ext cx="3276600" cy="369332"/>
          </a:xfrm>
          <a:prstGeom prst="rect">
            <a:avLst/>
          </a:prstGeom>
        </p:spPr>
        <p:txBody>
          <a:bodyPr wrap="square">
            <a:spAutoFit/>
          </a:bodyPr>
          <a:lstStyle/>
          <a:p>
            <a:pPr algn="ctr"/>
            <a:r>
              <a:rPr lang="en-US" b="1" dirty="0">
                <a:solidFill>
                  <a:srgbClr val="000000"/>
                </a:solidFill>
              </a:rPr>
              <a:t>Force Sensor</a:t>
            </a:r>
          </a:p>
        </p:txBody>
      </p:sp>
    </p:spTree>
    <p:extLst>
      <p:ext uri="{BB962C8B-B14F-4D97-AF65-F5344CB8AC3E}">
        <p14:creationId xmlns:p14="http://schemas.microsoft.com/office/powerpoint/2010/main" val="364459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Battery</a:t>
            </a:r>
          </a:p>
        </p:txBody>
      </p:sp>
      <p:pic>
        <p:nvPicPr>
          <p:cNvPr id="26626" name="Picture 2" descr="45610_Prod_01">
            <a:extLst>
              <a:ext uri="{FF2B5EF4-FFF2-40B4-BE49-F238E27FC236}">
                <a16:creationId xmlns:a16="http://schemas.microsoft.com/office/drawing/2014/main" id="{E1E90EBF-0D18-1D48-BDB0-B709993B9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3505200" cy="4883090"/>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45611_Prod_01">
            <a:extLst>
              <a:ext uri="{FF2B5EF4-FFF2-40B4-BE49-F238E27FC236}">
                <a16:creationId xmlns:a16="http://schemas.microsoft.com/office/drawing/2014/main" id="{3AE237A2-66DD-A24B-A751-2F4CAA6B4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320041"/>
            <a:ext cx="3505200" cy="26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098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Connection Layout</a:t>
            </a:r>
          </a:p>
        </p:txBody>
      </p:sp>
      <p:pic>
        <p:nvPicPr>
          <p:cNvPr id="28674" name="Picture 2">
            <a:extLst>
              <a:ext uri="{FF2B5EF4-FFF2-40B4-BE49-F238E27FC236}">
                <a16:creationId xmlns:a16="http://schemas.microsoft.com/office/drawing/2014/main" id="{6E17C16A-4AB0-804D-89E3-A24CF78C78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750" t="29327" r="22500" b="5171"/>
          <a:stretch/>
        </p:blipFill>
        <p:spPr bwMode="auto">
          <a:xfrm>
            <a:off x="2057400" y="876300"/>
            <a:ext cx="770288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17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6322-13B9-B04B-B29C-3EBF3DF3F2EA}"/>
              </a:ext>
            </a:extLst>
          </p:cNvPr>
          <p:cNvSpPr>
            <a:spLocks noGrp="1"/>
          </p:cNvSpPr>
          <p:nvPr>
            <p:ph type="title"/>
          </p:nvPr>
        </p:nvSpPr>
        <p:spPr/>
        <p:txBody>
          <a:bodyPr/>
          <a:lstStyle/>
          <a:p>
            <a:r>
              <a:rPr lang="en-US" dirty="0"/>
              <a:t>Download vs. Streaming Mode</a:t>
            </a:r>
          </a:p>
        </p:txBody>
      </p:sp>
      <p:pic>
        <p:nvPicPr>
          <p:cNvPr id="29698" name="Picture 2">
            <a:extLst>
              <a:ext uri="{FF2B5EF4-FFF2-40B4-BE49-F238E27FC236}">
                <a16:creationId xmlns:a16="http://schemas.microsoft.com/office/drawing/2014/main" id="{B239744A-6FC8-3C42-9AC6-9C1D9F06D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117405"/>
            <a:ext cx="5018087" cy="46231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39F1B3-EE87-AB47-A371-D487A8856A9A}"/>
              </a:ext>
            </a:extLst>
          </p:cNvPr>
          <p:cNvSpPr/>
          <p:nvPr/>
        </p:nvSpPr>
        <p:spPr>
          <a:xfrm>
            <a:off x="304800" y="2209800"/>
            <a:ext cx="2667000" cy="2308324"/>
          </a:xfrm>
          <a:prstGeom prst="rect">
            <a:avLst/>
          </a:prstGeom>
        </p:spPr>
        <p:txBody>
          <a:bodyPr wrap="square">
            <a:spAutoFit/>
          </a:bodyPr>
          <a:lstStyle/>
          <a:p>
            <a:r>
              <a:rPr lang="en-US" dirty="0">
                <a:solidFill>
                  <a:srgbClr val="555555"/>
                </a:solidFill>
              </a:rPr>
              <a:t>Download mode is the default mode that allows you to save your programs to the Hub, disconnect it from your device and execute the program by selecting the program saved on the Hub.</a:t>
            </a:r>
            <a:endParaRPr lang="en-US" b="0" i="0" dirty="0">
              <a:solidFill>
                <a:srgbClr val="555555"/>
              </a:solidFill>
              <a:effectLst/>
            </a:endParaRPr>
          </a:p>
        </p:txBody>
      </p:sp>
      <p:sp>
        <p:nvSpPr>
          <p:cNvPr id="4" name="Rectangle 3">
            <a:extLst>
              <a:ext uri="{FF2B5EF4-FFF2-40B4-BE49-F238E27FC236}">
                <a16:creationId xmlns:a16="http://schemas.microsoft.com/office/drawing/2014/main" id="{6DE8343B-4B86-F74D-A13E-D25D8A435C0E}"/>
              </a:ext>
            </a:extLst>
          </p:cNvPr>
          <p:cNvSpPr/>
          <p:nvPr/>
        </p:nvSpPr>
        <p:spPr>
          <a:xfrm>
            <a:off x="9067800" y="2136338"/>
            <a:ext cx="2514600" cy="2031325"/>
          </a:xfrm>
          <a:prstGeom prst="rect">
            <a:avLst/>
          </a:prstGeom>
        </p:spPr>
        <p:txBody>
          <a:bodyPr wrap="square">
            <a:spAutoFit/>
          </a:bodyPr>
          <a:lstStyle/>
          <a:p>
            <a:r>
              <a:rPr lang="en-US" dirty="0">
                <a:solidFill>
                  <a:srgbClr val="555555"/>
                </a:solidFill>
              </a:rPr>
              <a:t>Streaming mode allows you to play programs in real time, it enables you to play the program and change the parameters of the program as it’s playing.</a:t>
            </a:r>
            <a:endParaRPr lang="en-US" dirty="0"/>
          </a:p>
        </p:txBody>
      </p:sp>
    </p:spTree>
    <p:extLst>
      <p:ext uri="{BB962C8B-B14F-4D97-AF65-F5344CB8AC3E}">
        <p14:creationId xmlns:p14="http://schemas.microsoft.com/office/powerpoint/2010/main" val="5472435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5" id="{2F062029-DD84-9443-B4E7-36A2C3F308DA}" vid="{5FA4A6EA-55AB-5044-81C5-D07D5F4CF769}"/>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814CDAAD90234187EEB5FD96866A98" ma:contentTypeVersion="11" ma:contentTypeDescription="Create a new document." ma:contentTypeScope="" ma:versionID="18d445103aa4de643de23123b84afcf0">
  <xsd:schema xmlns:xsd="http://www.w3.org/2001/XMLSchema" xmlns:xs="http://www.w3.org/2001/XMLSchema" xmlns:p="http://schemas.microsoft.com/office/2006/metadata/properties" xmlns:ns2="a7f7407c-4959-4d52-84b1-d84794f8435e" targetNamespace="http://schemas.microsoft.com/office/2006/metadata/properties" ma:root="true" ma:fieldsID="d80bf7ecde74d672140e55c663b91144" ns2:_="">
    <xsd:import namespace="a7f7407c-4959-4d52-84b1-d84794f843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f7407c-4959-4d52-84b1-d84794f843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3C4EB-CE59-4BFF-960C-013DEAAF75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f7407c-4959-4d52-84b1-d84794f843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305</TotalTime>
  <Words>237</Words>
  <Application>Microsoft Macintosh PowerPoint</Application>
  <PresentationFormat>Widescreen</PresentationFormat>
  <Paragraphs>27</Paragraphs>
  <Slides>12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Calibri</vt:lpstr>
      <vt:lpstr>Arial</vt:lpstr>
      <vt:lpstr>Wingdings</vt:lpstr>
      <vt:lpstr>Ubuntu</vt:lpstr>
      <vt:lpstr>Capgemini Master 2021</vt:lpstr>
      <vt:lpstr>think-cell Slide</vt:lpstr>
      <vt:lpstr>First LEGO League</vt:lpstr>
      <vt:lpstr>First LEGO League</vt:lpstr>
      <vt:lpstr>SPIKE Prime set</vt:lpstr>
      <vt:lpstr>LEGO Technic Large Hub</vt:lpstr>
      <vt:lpstr>Angular Motors</vt:lpstr>
      <vt:lpstr>Sensors</vt:lpstr>
      <vt:lpstr>Battery</vt:lpstr>
      <vt:lpstr>Connection Layout</vt:lpstr>
      <vt:lpstr>Download vs. Streaming Mode</vt:lpstr>
      <vt:lpstr>Personalize your Hub</vt:lpstr>
      <vt:lpstr>The Spike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Capgemini template</dc:subject>
  <dc:creator>Singh, Ramandeep</dc:creator>
  <cp:lastModifiedBy>Singh, Ramandeep</cp:lastModifiedBy>
  <cp:revision>26</cp:revision>
  <dcterms:created xsi:type="dcterms:W3CDTF">2021-09-21T20:05:27Z</dcterms:created>
  <dcterms:modified xsi:type="dcterms:W3CDTF">2021-10-16T18:50:44Z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0x010100B0814CDAAD90234187EEB5FD96866A98</vt:lpwstr>
  </property>
</Properties>
</file>